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6984776" cy="2016224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673224" y="2204864"/>
            <a:ext cx="7571184" cy="72494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3332584" y="6245225"/>
            <a:ext cx="2895600" cy="47625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62144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26BA2-D178-4CDD-8D30-9F745ECF6FE8}" type="datetimeFigureOut">
              <a:rPr lang="it-IT" smtClean="0"/>
              <a:pPr/>
              <a:t>07/05/2013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61ADB-62D4-4CFE-BABC-5AB01AE475D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59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26BA2-D178-4CDD-8D30-9F745ECF6FE8}" type="datetimeFigureOut">
              <a:rPr lang="it-IT" smtClean="0"/>
              <a:pPr/>
              <a:t>07/05/2013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61ADB-62D4-4CFE-BABC-5AB01AE475D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08810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26BA2-D178-4CDD-8D30-9F745ECF6FE8}" type="datetimeFigureOut">
              <a:rPr lang="it-IT" smtClean="0"/>
              <a:pPr/>
              <a:t>07/05/2013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61ADB-62D4-4CFE-BABC-5AB01AE475D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9863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Tx/>
              <a:buBlip>
                <a:blip r:embed="rId2"/>
              </a:buBlip>
              <a:defRPr/>
            </a:lvl2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26BA2-D178-4CDD-8D30-9F745ECF6FE8}" type="datetimeFigureOut">
              <a:rPr lang="it-IT" smtClean="0"/>
              <a:pPr/>
              <a:t>07/05/2013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61ADB-62D4-4CFE-BABC-5AB01AE475D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90487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26BA2-D178-4CDD-8D30-9F745ECF6FE8}" type="datetimeFigureOut">
              <a:rPr lang="it-IT" smtClean="0"/>
              <a:pPr/>
              <a:t>07/05/2013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61ADB-62D4-4CFE-BABC-5AB01AE475D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8197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26BA2-D178-4CDD-8D30-9F745ECF6FE8}" type="datetimeFigureOut">
              <a:rPr lang="it-IT" smtClean="0"/>
              <a:pPr/>
              <a:t>07/05/2013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61ADB-62D4-4CFE-BABC-5AB01AE475D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7911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26BA2-D178-4CDD-8D30-9F745ECF6FE8}" type="datetimeFigureOut">
              <a:rPr lang="it-IT" smtClean="0"/>
              <a:pPr/>
              <a:t>07/05/2013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61ADB-62D4-4CFE-BABC-5AB01AE475D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0096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26BA2-D178-4CDD-8D30-9F745ECF6FE8}" type="datetimeFigureOut">
              <a:rPr lang="it-IT" smtClean="0"/>
              <a:pPr/>
              <a:t>07/05/2013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61ADB-62D4-4CFE-BABC-5AB01AE475D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5357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26BA2-D178-4CDD-8D30-9F745ECF6FE8}" type="datetimeFigureOut">
              <a:rPr lang="it-IT" smtClean="0"/>
              <a:pPr/>
              <a:t>07/05/2013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61ADB-62D4-4CFE-BABC-5AB01AE475D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3937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26BA2-D178-4CDD-8D30-9F745ECF6FE8}" type="datetimeFigureOut">
              <a:rPr lang="it-IT" smtClean="0"/>
              <a:pPr/>
              <a:t>07/05/2013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61ADB-62D4-4CFE-BABC-5AB01AE475D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9735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26BA2-D178-4CDD-8D30-9F745ECF6FE8}" type="datetimeFigureOut">
              <a:rPr lang="it-IT" smtClean="0"/>
              <a:pPr/>
              <a:t>07/05/2013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61ADB-62D4-4CFE-BABC-5AB01AE475D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027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2696"/>
            <a:ext cx="7571184" cy="724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78720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026BA2-D178-4CDD-8D30-9F745ECF6FE8}" type="datetimeFigureOut">
              <a:rPr lang="it-IT" smtClean="0"/>
              <a:pPr/>
              <a:t>07/05/2013</a:t>
            </a:fld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00536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1080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761ADB-62D4-4CFE-BABC-5AB01AE475D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6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7"/>
        </a:buBlip>
        <a:defRPr sz="1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8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8"/>
        </a:buBlip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CUDA </a:t>
            </a:r>
            <a:r>
              <a:rPr lang="it-IT" dirty="0" err="1" smtClean="0"/>
              <a:t>exercitation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Analyze</a:t>
            </a:r>
            <a:r>
              <a:rPr lang="it-IT" dirty="0" smtClean="0"/>
              <a:t> </a:t>
            </a:r>
            <a:r>
              <a:rPr lang="it-IT" dirty="0" err="1" smtClean="0"/>
              <a:t>device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device</a:t>
            </a:r>
            <a:r>
              <a:rPr lang="it-IT" dirty="0" smtClean="0"/>
              <a:t> on the </a:t>
            </a:r>
            <a:r>
              <a:rPr lang="it-IT" dirty="0" err="1" smtClean="0"/>
              <a:t>node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</a:t>
            </a:r>
            <a:r>
              <a:rPr lang="it-IT" dirty="0" err="1" smtClean="0"/>
              <a:t>cudaGetDeviceProperties</a:t>
            </a:r>
            <a:r>
              <a:rPr lang="it-IT" dirty="0" smtClean="0"/>
              <a:t> </a:t>
            </a:r>
            <a:r>
              <a:rPr lang="it-IT" dirty="0" err="1" smtClean="0"/>
              <a:t>function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Check</a:t>
            </a:r>
            <a:r>
              <a:rPr lang="it-IT" dirty="0" smtClean="0"/>
              <a:t> the </a:t>
            </a:r>
            <a:r>
              <a:rPr lang="it-IT" dirty="0" err="1" smtClean="0"/>
              <a:t>compute</a:t>
            </a:r>
            <a:r>
              <a:rPr lang="it-IT" dirty="0" smtClean="0"/>
              <a:t> </a:t>
            </a:r>
            <a:r>
              <a:rPr lang="it-IT" dirty="0" err="1" smtClean="0"/>
              <a:t>capability</a:t>
            </a:r>
            <a:r>
              <a:rPr lang="it-IT" dirty="0" smtClean="0"/>
              <a:t>, global </a:t>
            </a:r>
            <a:r>
              <a:rPr lang="it-IT" dirty="0" err="1" smtClean="0"/>
              <a:t>memory</a:t>
            </a:r>
            <a:r>
              <a:rPr lang="it-IT" dirty="0" smtClean="0"/>
              <a:t>, </a:t>
            </a:r>
            <a:r>
              <a:rPr lang="it-IT" dirty="0" err="1" smtClean="0"/>
              <a:t>shared</a:t>
            </a:r>
            <a:r>
              <a:rPr lang="it-IT" dirty="0" smtClean="0"/>
              <a:t> </a:t>
            </a:r>
            <a:r>
              <a:rPr lang="it-IT" dirty="0" err="1" smtClean="0"/>
              <a:t>memory</a:t>
            </a:r>
            <a:r>
              <a:rPr lang="it-IT" dirty="0" smtClean="0"/>
              <a:t>, </a:t>
            </a:r>
            <a:r>
              <a:rPr lang="it-IT" dirty="0" err="1" smtClean="0"/>
              <a:t>constant</a:t>
            </a:r>
            <a:r>
              <a:rPr lang="it-IT" dirty="0" smtClean="0"/>
              <a:t> </a:t>
            </a:r>
            <a:r>
              <a:rPr lang="it-IT" dirty="0" err="1" smtClean="0"/>
              <a:t>memory</a:t>
            </a:r>
            <a:r>
              <a:rPr lang="it-IT" dirty="0" smtClean="0"/>
              <a:t>, </a:t>
            </a:r>
            <a:r>
              <a:rPr lang="it-IT" dirty="0" err="1" smtClean="0"/>
              <a:t>num</a:t>
            </a:r>
            <a:r>
              <a:rPr lang="it-IT" dirty="0" smtClean="0"/>
              <a:t> </a:t>
            </a:r>
            <a:r>
              <a:rPr lang="it-IT" dirty="0" err="1" smtClean="0"/>
              <a:t>threads</a:t>
            </a:r>
            <a:r>
              <a:rPr lang="it-IT" dirty="0" smtClean="0"/>
              <a:t> per block, </a:t>
            </a:r>
            <a:r>
              <a:rPr lang="it-IT" dirty="0" err="1" smtClean="0"/>
              <a:t>num</a:t>
            </a:r>
            <a:r>
              <a:rPr lang="it-IT" dirty="0" smtClean="0"/>
              <a:t> </a:t>
            </a:r>
            <a:r>
              <a:rPr lang="it-IT" dirty="0" err="1" smtClean="0"/>
              <a:t>register</a:t>
            </a:r>
            <a:r>
              <a:rPr lang="it-IT" dirty="0" smtClean="0"/>
              <a:t> per block.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Copy a buffer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host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device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</a:t>
            </a:r>
            <a:r>
              <a:rPr lang="it-IT" dirty="0" err="1" smtClean="0"/>
              <a:t>temporizations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cudaEvent_t</a:t>
            </a:r>
            <a:r>
              <a:rPr lang="it-IT" dirty="0" smtClean="0"/>
              <a:t> start, end</a:t>
            </a:r>
          </a:p>
          <a:p>
            <a:pPr>
              <a:buNone/>
            </a:pPr>
            <a:r>
              <a:rPr lang="it-IT" dirty="0" err="1" smtClean="0"/>
              <a:t>cudaEventCreate</a:t>
            </a:r>
            <a:r>
              <a:rPr lang="it-IT" dirty="0" smtClean="0"/>
              <a:t>(</a:t>
            </a:r>
            <a:r>
              <a:rPr lang="it-IT" dirty="0" err="1" smtClean="0"/>
              <a:t>&amp;start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err="1" smtClean="0"/>
              <a:t>cudaEventCreate</a:t>
            </a:r>
            <a:r>
              <a:rPr lang="it-IT" dirty="0" smtClean="0"/>
              <a:t>(</a:t>
            </a:r>
            <a:r>
              <a:rPr lang="it-IT" dirty="0" err="1" smtClean="0"/>
              <a:t>&amp;end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err="1" smtClean="0"/>
              <a:t>CudaEventRecord</a:t>
            </a:r>
            <a:r>
              <a:rPr lang="it-IT" dirty="0" smtClean="0"/>
              <a:t>(start,0)</a:t>
            </a:r>
          </a:p>
          <a:p>
            <a:pPr>
              <a:buNone/>
            </a:pPr>
            <a:r>
              <a:rPr lang="it-IT" dirty="0" err="1" smtClean="0"/>
              <a:t>Copies…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cudaEventRecord</a:t>
            </a:r>
            <a:r>
              <a:rPr lang="it-IT" dirty="0" smtClean="0"/>
              <a:t>(end,0)</a:t>
            </a:r>
          </a:p>
          <a:p>
            <a:pPr>
              <a:buNone/>
            </a:pPr>
            <a:r>
              <a:rPr lang="it-IT" dirty="0" err="1" smtClean="0"/>
              <a:t>cudaEventSynchronize</a:t>
            </a:r>
            <a:r>
              <a:rPr lang="it-IT" dirty="0" smtClean="0"/>
              <a:t>(end)</a:t>
            </a:r>
          </a:p>
          <a:p>
            <a:pPr>
              <a:buNone/>
            </a:pPr>
            <a:r>
              <a:rPr lang="it-IT" dirty="0" err="1" smtClean="0"/>
              <a:t>cudaEventElapsedTime</a:t>
            </a:r>
            <a:r>
              <a:rPr lang="it-IT" dirty="0" smtClean="0"/>
              <a:t>(</a:t>
            </a:r>
            <a:r>
              <a:rPr lang="it-IT" dirty="0" err="1" smtClean="0"/>
              <a:t>&amp;eventTime</a:t>
            </a:r>
            <a:r>
              <a:rPr lang="it-IT" dirty="0" smtClean="0"/>
              <a:t>, start,end)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Try</a:t>
            </a:r>
            <a:r>
              <a:rPr lang="it-IT" dirty="0" smtClean="0"/>
              <a:t> more </a:t>
            </a:r>
            <a:r>
              <a:rPr lang="it-IT" dirty="0" err="1" smtClean="0"/>
              <a:t>copies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 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Create and </a:t>
            </a:r>
            <a:r>
              <a:rPr lang="it-IT" dirty="0" err="1" smtClean="0"/>
              <a:t>array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N </a:t>
            </a:r>
            <a:r>
              <a:rPr lang="it-IT" dirty="0" err="1" smtClean="0"/>
              <a:t>integer</a:t>
            </a:r>
            <a:r>
              <a:rPr lang="it-IT" dirty="0" smtClean="0"/>
              <a:t> </a:t>
            </a:r>
            <a:r>
              <a:rPr lang="it-IT" dirty="0" err="1" smtClean="0"/>
              <a:t>elements</a:t>
            </a:r>
            <a:r>
              <a:rPr lang="it-IT" dirty="0" smtClean="0"/>
              <a:t> on the </a:t>
            </a:r>
            <a:r>
              <a:rPr lang="it-IT" dirty="0" err="1" smtClean="0"/>
              <a:t>device</a:t>
            </a:r>
            <a:r>
              <a:rPr lang="it-IT" dirty="0" smtClean="0"/>
              <a:t> and </a:t>
            </a:r>
            <a:r>
              <a:rPr lang="it-IT" dirty="0" err="1" smtClean="0"/>
              <a:t>initialize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on 0</a:t>
            </a:r>
          </a:p>
          <a:p>
            <a:r>
              <a:rPr lang="it-IT" dirty="0" err="1" smtClean="0"/>
              <a:t>Then</a:t>
            </a:r>
            <a:r>
              <a:rPr lang="it-IT" dirty="0" smtClean="0"/>
              <a:t> copy the </a:t>
            </a:r>
            <a:r>
              <a:rPr lang="it-IT" dirty="0" err="1" smtClean="0"/>
              <a:t>array</a:t>
            </a:r>
            <a:r>
              <a:rPr lang="it-IT" dirty="0" smtClean="0"/>
              <a:t> </a:t>
            </a:r>
            <a:r>
              <a:rPr lang="it-IT" dirty="0" err="1" smtClean="0"/>
              <a:t>device</a:t>
            </a:r>
            <a:r>
              <a:rPr lang="it-IT" dirty="0" smtClean="0"/>
              <a:t> </a:t>
            </a:r>
            <a:r>
              <a:rPr lang="it-IT" dirty="0" err="1" smtClean="0"/>
              <a:t>memory</a:t>
            </a:r>
            <a:endParaRPr lang="it-IT" dirty="0" smtClean="0"/>
          </a:p>
          <a:p>
            <a:r>
              <a:rPr lang="it-IT" dirty="0" err="1" smtClean="0"/>
              <a:t>Enlarge</a:t>
            </a:r>
            <a:r>
              <a:rPr lang="it-IT" dirty="0" smtClean="0"/>
              <a:t> N </a:t>
            </a:r>
            <a:r>
              <a:rPr lang="it-IT" dirty="0" err="1" smtClean="0"/>
              <a:t>until</a:t>
            </a:r>
            <a:r>
              <a:rPr lang="it-IT" dirty="0" smtClean="0"/>
              <a:t> </a:t>
            </a:r>
            <a:r>
              <a:rPr lang="it-IT" dirty="0" err="1" smtClean="0"/>
              <a:t>device</a:t>
            </a:r>
            <a:r>
              <a:rPr lang="it-IT" dirty="0" smtClean="0"/>
              <a:t> </a:t>
            </a:r>
            <a:r>
              <a:rPr lang="it-IT" dirty="0" err="1" smtClean="0"/>
              <a:t>memory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enought</a:t>
            </a:r>
            <a:r>
              <a:rPr lang="it-IT" dirty="0" smtClean="0"/>
              <a:t> and </a:t>
            </a:r>
            <a:r>
              <a:rPr lang="it-IT" dirty="0" err="1" smtClean="0"/>
              <a:t>check</a:t>
            </a:r>
            <a:r>
              <a:rPr lang="it-IT" dirty="0" smtClean="0"/>
              <a:t> the </a:t>
            </a:r>
            <a:r>
              <a:rPr lang="it-IT" dirty="0" err="1" smtClean="0"/>
              <a:t>error</a:t>
            </a:r>
            <a:r>
              <a:rPr lang="it-IT" dirty="0" smtClean="0"/>
              <a:t> </a:t>
            </a:r>
            <a:r>
              <a:rPr lang="it-IT" dirty="0" err="1" smtClean="0"/>
              <a:t>message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Ex 4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Create 3 </a:t>
            </a:r>
            <a:r>
              <a:rPr lang="it-IT" dirty="0" err="1" smtClean="0"/>
              <a:t>arrays</a:t>
            </a:r>
            <a:r>
              <a:rPr lang="it-IT" dirty="0" smtClean="0"/>
              <a:t>, a b, c </a:t>
            </a:r>
            <a:r>
              <a:rPr lang="it-IT" dirty="0" err="1" smtClean="0"/>
              <a:t>of</a:t>
            </a:r>
            <a:r>
              <a:rPr lang="it-IT" dirty="0" smtClean="0"/>
              <a:t> N </a:t>
            </a:r>
            <a:r>
              <a:rPr lang="it-IT" dirty="0" err="1" smtClean="0"/>
              <a:t>elements</a:t>
            </a:r>
            <a:r>
              <a:rPr lang="it-IT" dirty="0" smtClean="0"/>
              <a:t> on the </a:t>
            </a:r>
            <a:r>
              <a:rPr lang="it-IT" dirty="0" err="1" smtClean="0"/>
              <a:t>host</a:t>
            </a:r>
            <a:r>
              <a:rPr lang="it-IT" dirty="0" smtClean="0"/>
              <a:t>. </a:t>
            </a:r>
          </a:p>
          <a:p>
            <a:endParaRPr lang="it-IT" dirty="0" smtClean="0"/>
          </a:p>
          <a:p>
            <a:r>
              <a:rPr lang="it-IT" dirty="0" smtClean="0"/>
              <a:t>Set a,b </a:t>
            </a:r>
            <a:r>
              <a:rPr lang="it-IT" dirty="0" err="1" smtClean="0"/>
              <a:t>to</a:t>
            </a:r>
            <a:r>
              <a:rPr lang="it-IT" dirty="0" smtClean="0"/>
              <a:t> some </a:t>
            </a:r>
            <a:r>
              <a:rPr lang="it-IT" dirty="0" err="1" smtClean="0"/>
              <a:t>values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Copy on the </a:t>
            </a:r>
            <a:r>
              <a:rPr lang="it-IT" dirty="0" err="1" smtClean="0"/>
              <a:t>device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Sum c[i] = a[i] + b[i].  </a:t>
            </a:r>
            <a:r>
              <a:rPr lang="it-IT" dirty="0" err="1" smtClean="0"/>
              <a:t>Check</a:t>
            </a:r>
            <a:r>
              <a:rPr lang="it-IT" dirty="0" smtClean="0"/>
              <a:t> the </a:t>
            </a:r>
            <a:r>
              <a:rPr lang="it-IT" dirty="0" err="1" smtClean="0"/>
              <a:t>correct</a:t>
            </a:r>
            <a:r>
              <a:rPr lang="it-IT" dirty="0" smtClean="0"/>
              <a:t> </a:t>
            </a:r>
            <a:r>
              <a:rPr lang="it-IT" dirty="0" err="1" smtClean="0"/>
              <a:t>behaviour</a:t>
            </a:r>
            <a:r>
              <a:rPr lang="it-IT" dirty="0" smtClean="0"/>
              <a:t>!!</a:t>
            </a:r>
          </a:p>
          <a:p>
            <a:endParaRPr lang="it-IT" dirty="0" smtClean="0"/>
          </a:p>
          <a:p>
            <a:r>
              <a:rPr lang="it-IT" dirty="0" smtClean="0"/>
              <a:t>Copy back C</a:t>
            </a:r>
          </a:p>
          <a:p>
            <a:endParaRPr lang="it-IT" dirty="0" smtClean="0"/>
          </a:p>
          <a:p>
            <a:r>
              <a:rPr lang="it-IT" dirty="0" err="1" smtClean="0"/>
              <a:t>Print</a:t>
            </a:r>
            <a:r>
              <a:rPr lang="it-IT" dirty="0" smtClean="0"/>
              <a:t>, </a:t>
            </a:r>
            <a:r>
              <a:rPr lang="it-IT" dirty="0" err="1" smtClean="0"/>
              <a:t>temporize</a:t>
            </a:r>
            <a:r>
              <a:rPr lang="it-IT" smtClean="0"/>
              <a:t> </a:t>
            </a:r>
            <a:r>
              <a:rPr lang="it-IT" smtClean="0"/>
              <a:t>C </a:t>
            </a:r>
            <a:r>
              <a:rPr lang="it-IT" dirty="0" smtClean="0"/>
              <a:t>and </a:t>
            </a:r>
            <a:r>
              <a:rPr lang="it-IT" dirty="0" err="1" smtClean="0"/>
              <a:t>check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values</a:t>
            </a:r>
            <a:r>
              <a:rPr lang="it-IT" dirty="0" smtClean="0"/>
              <a:t> are </a:t>
            </a:r>
            <a:r>
              <a:rPr lang="it-IT" dirty="0" err="1" smtClean="0"/>
              <a:t>expected</a:t>
            </a:r>
            <a:r>
              <a:rPr lang="it-IT" dirty="0" smtClean="0"/>
              <a:t>  </a:t>
            </a:r>
          </a:p>
          <a:p>
            <a:pPr>
              <a:buNone/>
            </a:pPr>
            <a:r>
              <a:rPr lang="it-IT" dirty="0" smtClean="0"/>
              <a:t>(Be </a:t>
            </a:r>
            <a:r>
              <a:rPr lang="it-IT" dirty="0" err="1" smtClean="0"/>
              <a:t>careful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N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multiple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thread</a:t>
            </a:r>
            <a:r>
              <a:rPr lang="it-IT" dirty="0" smtClean="0"/>
              <a:t> block </a:t>
            </a:r>
            <a:r>
              <a:rPr lang="it-IT" dirty="0" err="1" smtClean="0"/>
              <a:t>size</a:t>
            </a:r>
            <a:r>
              <a:rPr lang="it-IT" dirty="0" smtClean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AI_2012_tema_ppt2010">
  <a:themeElements>
    <a:clrScheme name="SCAI_color_scheme">
      <a:dk1>
        <a:srgbClr val="333399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AI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SCAI_2012-13_tema_ppt2010</Template>
  <TotalTime>96</TotalTime>
  <Words>186</Words>
  <Application>Microsoft Office PowerPoint</Application>
  <PresentationFormat>Presentazione su schermo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SCAI_2012_tema_ppt2010</vt:lpstr>
      <vt:lpstr>CUDA exercitation</vt:lpstr>
      <vt:lpstr>Ex 1</vt:lpstr>
      <vt:lpstr>Ex 2</vt:lpstr>
      <vt:lpstr>Ex 3</vt:lpstr>
      <vt:lpstr>Ex 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 exercitation</dc:title>
  <dc:creator>Tiz</dc:creator>
  <cp:lastModifiedBy>Tiz</cp:lastModifiedBy>
  <cp:revision>17</cp:revision>
  <dcterms:created xsi:type="dcterms:W3CDTF">2013-03-27T07:36:52Z</dcterms:created>
  <dcterms:modified xsi:type="dcterms:W3CDTF">2013-05-07T07:56:00Z</dcterms:modified>
</cp:coreProperties>
</file>